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2F2A0-BB01-48D0-8D45-95BDE10A463D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0F7B-C4AB-4F65-927B-43CE9DE57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300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2F2A0-BB01-48D0-8D45-95BDE10A463D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0F7B-C4AB-4F65-927B-43CE9DE57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643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2F2A0-BB01-48D0-8D45-95BDE10A463D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0F7B-C4AB-4F65-927B-43CE9DE57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780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2F2A0-BB01-48D0-8D45-95BDE10A463D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0F7B-C4AB-4F65-927B-43CE9DE57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432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2F2A0-BB01-48D0-8D45-95BDE10A463D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0F7B-C4AB-4F65-927B-43CE9DE57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133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2F2A0-BB01-48D0-8D45-95BDE10A463D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0F7B-C4AB-4F65-927B-43CE9DE57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024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2F2A0-BB01-48D0-8D45-95BDE10A463D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0F7B-C4AB-4F65-927B-43CE9DE57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833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2F2A0-BB01-48D0-8D45-95BDE10A463D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0F7B-C4AB-4F65-927B-43CE9DE57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769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2F2A0-BB01-48D0-8D45-95BDE10A463D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0F7B-C4AB-4F65-927B-43CE9DE57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084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2F2A0-BB01-48D0-8D45-95BDE10A463D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0F7B-C4AB-4F65-927B-43CE9DE57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450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2F2A0-BB01-48D0-8D45-95BDE10A463D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0F7B-C4AB-4F65-927B-43CE9DE57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969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2F2A0-BB01-48D0-8D45-95BDE10A463D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60F7B-C4AB-4F65-927B-43CE9DE57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97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Regular –RE Verb Conjugation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7C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799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Vend</a:t>
            </a:r>
            <a:r>
              <a:rPr lang="en-US" dirty="0" err="1" smtClean="0">
                <a:solidFill>
                  <a:srgbClr val="FF0000"/>
                </a:solidFill>
              </a:rPr>
              <a:t>re</a:t>
            </a:r>
            <a:r>
              <a:rPr lang="en-US" dirty="0" smtClean="0"/>
              <a:t> – to sell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Je vend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dirty="0" smtClean="0"/>
              <a:t>				Nous </a:t>
            </a:r>
            <a:r>
              <a:rPr lang="en-US" dirty="0" err="1" smtClean="0"/>
              <a:t>vend</a:t>
            </a:r>
            <a:r>
              <a:rPr lang="en-US" dirty="0" err="1" smtClean="0">
                <a:solidFill>
                  <a:srgbClr val="FF0000"/>
                </a:solidFill>
              </a:rPr>
              <a:t>ons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Tu</a:t>
            </a:r>
            <a:r>
              <a:rPr lang="en-US" dirty="0" smtClean="0"/>
              <a:t> vend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dirty="0" smtClean="0"/>
              <a:t>				</a:t>
            </a:r>
            <a:r>
              <a:rPr lang="en-US" dirty="0" err="1" smtClean="0"/>
              <a:t>Vous</a:t>
            </a:r>
            <a:r>
              <a:rPr lang="en-US" dirty="0" smtClean="0"/>
              <a:t> </a:t>
            </a:r>
            <a:r>
              <a:rPr lang="en-US" dirty="0" err="1" smtClean="0"/>
              <a:t>vend</a:t>
            </a:r>
            <a:r>
              <a:rPr lang="en-US" dirty="0" err="1" smtClean="0">
                <a:solidFill>
                  <a:srgbClr val="FF0000"/>
                </a:solidFill>
              </a:rPr>
              <a:t>ez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Il vend				</a:t>
            </a:r>
            <a:r>
              <a:rPr lang="en-US" dirty="0" err="1" smtClean="0"/>
              <a:t>Ils</a:t>
            </a:r>
            <a:r>
              <a:rPr lang="en-US" dirty="0" smtClean="0"/>
              <a:t> </a:t>
            </a:r>
            <a:r>
              <a:rPr lang="en-US" dirty="0" err="1" smtClean="0"/>
              <a:t>vend</a:t>
            </a:r>
            <a:r>
              <a:rPr lang="en-US" dirty="0" err="1" smtClean="0">
                <a:solidFill>
                  <a:srgbClr val="FF0000"/>
                </a:solidFill>
              </a:rPr>
              <a:t>ent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Elle vend				</a:t>
            </a:r>
            <a:r>
              <a:rPr lang="en-US" dirty="0" err="1" smtClean="0"/>
              <a:t>Elles</a:t>
            </a:r>
            <a:r>
              <a:rPr lang="en-US" dirty="0" smtClean="0"/>
              <a:t> </a:t>
            </a:r>
            <a:r>
              <a:rPr lang="en-US" dirty="0" err="1" smtClean="0"/>
              <a:t>vend</a:t>
            </a:r>
            <a:r>
              <a:rPr lang="en-US" dirty="0" err="1" smtClean="0">
                <a:solidFill>
                  <a:srgbClr val="FF0000"/>
                </a:solidFill>
              </a:rPr>
              <a:t>ent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/>
              <a:t>On vend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296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–RE Verbs: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Attendre</a:t>
            </a:r>
            <a:r>
              <a:rPr lang="en-US" dirty="0" smtClean="0"/>
              <a:t> – to wait (for) </a:t>
            </a:r>
          </a:p>
          <a:p>
            <a:r>
              <a:rPr lang="en-US" dirty="0" err="1" smtClean="0"/>
              <a:t>Descendre</a:t>
            </a:r>
            <a:r>
              <a:rPr lang="en-US" dirty="0" smtClean="0"/>
              <a:t> – to descend / to go down </a:t>
            </a:r>
          </a:p>
          <a:p>
            <a:r>
              <a:rPr lang="en-US" dirty="0" smtClean="0"/>
              <a:t>Entendre – to hear </a:t>
            </a:r>
          </a:p>
          <a:p>
            <a:r>
              <a:rPr lang="en-US" dirty="0" err="1" smtClean="0"/>
              <a:t>Perdre</a:t>
            </a:r>
            <a:r>
              <a:rPr lang="en-US" dirty="0" smtClean="0"/>
              <a:t> – to  lose </a:t>
            </a:r>
          </a:p>
          <a:p>
            <a:r>
              <a:rPr lang="en-US" dirty="0" err="1" smtClean="0"/>
              <a:t>Rendre</a:t>
            </a:r>
            <a:r>
              <a:rPr lang="en-US" dirty="0" smtClean="0"/>
              <a:t> – to return / to hand in (an assignment) </a:t>
            </a:r>
          </a:p>
          <a:p>
            <a:r>
              <a:rPr lang="en-US" dirty="0" err="1" smtClean="0"/>
              <a:t>Répondre</a:t>
            </a:r>
            <a:r>
              <a:rPr lang="en-US" dirty="0" smtClean="0"/>
              <a:t> – </a:t>
            </a:r>
            <a:r>
              <a:rPr lang="en-US" smtClean="0"/>
              <a:t>to respond/answer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137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Regular –RE Verb Conjugation</vt:lpstr>
      <vt:lpstr>Vendre – to sell </vt:lpstr>
      <vt:lpstr>Regular –RE Verbs: </vt:lpstr>
    </vt:vector>
  </TitlesOfParts>
  <Company>HASD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Regular –RE Verb Conjugation</dc:title>
  <dc:creator>User</dc:creator>
  <cp:lastModifiedBy>User</cp:lastModifiedBy>
  <cp:revision>1</cp:revision>
  <dcterms:created xsi:type="dcterms:W3CDTF">2019-04-30T11:39:09Z</dcterms:created>
  <dcterms:modified xsi:type="dcterms:W3CDTF">2019-04-30T11:39:23Z</dcterms:modified>
</cp:coreProperties>
</file>